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6" r:id="rId3"/>
    <p:sldId id="277" r:id="rId4"/>
    <p:sldId id="274" r:id="rId5"/>
    <p:sldId id="273" r:id="rId6"/>
    <p:sldId id="272" r:id="rId7"/>
    <p:sldId id="267" r:id="rId8"/>
    <p:sldId id="259" r:id="rId9"/>
    <p:sldId id="260" r:id="rId10"/>
    <p:sldId id="261" r:id="rId11"/>
    <p:sldId id="262" r:id="rId12"/>
    <p:sldId id="263" r:id="rId13"/>
    <p:sldId id="269" r:id="rId14"/>
    <p:sldId id="266" r:id="rId15"/>
    <p:sldId id="270" r:id="rId16"/>
    <p:sldId id="275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82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71FC1-0B61-414E-8FB0-F304122D8337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CF2-EA10-4228-920E-0161F50C90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60146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71FC1-0B61-414E-8FB0-F304122D8337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CF2-EA10-4228-920E-0161F50C90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84616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71FC1-0B61-414E-8FB0-F304122D8337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CF2-EA10-4228-920E-0161F50C90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0458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71FC1-0B61-414E-8FB0-F304122D8337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CF2-EA10-4228-920E-0161F50C90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522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71FC1-0B61-414E-8FB0-F304122D8337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CF2-EA10-4228-920E-0161F50C90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8757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71FC1-0B61-414E-8FB0-F304122D8337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CF2-EA10-4228-920E-0161F50C90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5583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71FC1-0B61-414E-8FB0-F304122D8337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CF2-EA10-4228-920E-0161F50C90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31616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71FC1-0B61-414E-8FB0-F304122D8337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CF2-EA10-4228-920E-0161F50C90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0722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71FC1-0B61-414E-8FB0-F304122D8337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CF2-EA10-4228-920E-0161F50C90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472323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71FC1-0B61-414E-8FB0-F304122D8337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CF2-EA10-4228-920E-0161F50C90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2138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371FC1-0B61-414E-8FB0-F304122D8337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7CF2-EA10-4228-920E-0161F50C90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8738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371FC1-0B61-414E-8FB0-F304122D8337}" type="datetimeFigureOut">
              <a:rPr lang="ru-RU" smtClean="0"/>
              <a:t>17.04.2018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07CF2-EA10-4228-920E-0161F50C90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3756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4509120"/>
            <a:ext cx="7488832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548681"/>
            <a:ext cx="7772400" cy="2016223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Примеры зависимостей  между переменными в реальных процессах и явлениях.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1371600" y="2996952"/>
            <a:ext cx="6400800" cy="1656184"/>
          </a:xfrm>
        </p:spPr>
        <p:txBody>
          <a:bodyPr/>
          <a:lstStyle/>
          <a:p>
            <a:r>
              <a:rPr lang="ru-RU" sz="4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Построение и чтение графиков функций</a:t>
            </a:r>
            <a:r>
              <a:rPr lang="ru-RU" b="1" dirty="0" smtClean="0">
                <a:solidFill>
                  <a:schemeClr val="tx1"/>
                </a:solidFill>
              </a:rPr>
              <a:t>.</a:t>
            </a:r>
            <a:endParaRPr lang="ru-RU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35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7848871" cy="3748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4440808"/>
            <a:ext cx="7848871" cy="122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9228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20688"/>
            <a:ext cx="7416824" cy="36724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3989412"/>
            <a:ext cx="7416825" cy="2520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125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325302"/>
            <a:ext cx="8064896" cy="59120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56106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552871"/>
            <a:ext cx="7200799" cy="5684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6570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692696"/>
            <a:ext cx="7632848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140968"/>
            <a:ext cx="7632848" cy="33123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6613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20688"/>
            <a:ext cx="8229600" cy="324036"/>
          </a:xfrm>
        </p:spPr>
        <p:txBody>
          <a:bodyPr>
            <a:normAutofit/>
          </a:bodyPr>
          <a:lstStyle/>
          <a:p>
            <a:endParaRPr lang="ru-RU" sz="1200" dirty="0"/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60648"/>
            <a:ext cx="4896543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620688"/>
            <a:ext cx="3528392" cy="11521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8352927" cy="470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3610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Литература: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Башмаков М.И. «Математика» - учебник для начального и среднего профессионального образования;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М.2013 г.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Башмаков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М. И. «Математика» - книга для преподавателя (методическое пособие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); М.2013 г.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Варварина Л.В. «Свойства функций», Молчанова Т.В. «Теория функции в терминах примитивных бытовых приборов», журнал «Математика» №11, 2014 г.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663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 занятия: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Обобщение и систематизация знаний учащихся по теме «Функции, их свойства и графики», закрепление определений свойств функций, выработка навыков исследования функций.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0414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Содержание:</a:t>
            </a:r>
            <a:r>
              <a:rPr lang="ru-RU" dirty="0" smtClean="0"/>
              <a:t>                                                                     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Повторение свойств функций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Примеры зависимостей  между переменными в реальных процессах и явлениях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Построение графиков функций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Чтение графиков функций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Исследование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графиков функций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0919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338" y="547688"/>
            <a:ext cx="8059737" cy="5761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8547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Примеры функциональных зависимостей в реальных процессах и явлениях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268760"/>
            <a:ext cx="8229600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3501008"/>
            <a:ext cx="8064896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1467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32657"/>
            <a:ext cx="3816423" cy="3708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2276872"/>
            <a:ext cx="4752528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3310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 стрелкой 4"/>
          <p:cNvCxnSpPr/>
          <p:nvPr/>
        </p:nvCxnSpPr>
        <p:spPr>
          <a:xfrm flipV="1">
            <a:off x="539552" y="4581128"/>
            <a:ext cx="8136904" cy="7200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V="1">
            <a:off x="1115616" y="3140968"/>
            <a:ext cx="0" cy="324036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5" y="260649"/>
            <a:ext cx="7056785" cy="2880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98777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764704"/>
            <a:ext cx="8280920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5338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8136904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60" y="4365105"/>
            <a:ext cx="8109296" cy="12961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76068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411</TotalTime>
  <Words>144</Words>
  <Application>Microsoft Office PowerPoint</Application>
  <PresentationFormat>Экран (4:3)</PresentationFormat>
  <Paragraphs>15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Примеры зависимостей  между переменными в реальных процессах и явлениях.</vt:lpstr>
      <vt:lpstr>Цель занятия:</vt:lpstr>
      <vt:lpstr>Содержание:                                                                        </vt:lpstr>
      <vt:lpstr>Презентация PowerPoint</vt:lpstr>
      <vt:lpstr>Примеры функциональных зависимостей в реальных процессах и явлениях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Литература: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mng1</cp:lastModifiedBy>
  <cp:revision>20</cp:revision>
  <dcterms:created xsi:type="dcterms:W3CDTF">2017-11-28T11:53:46Z</dcterms:created>
  <dcterms:modified xsi:type="dcterms:W3CDTF">2018-04-17T18:50:15Z</dcterms:modified>
</cp:coreProperties>
</file>